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72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216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CBDE-D8FB-3F6A-4311-CADBF74DF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C0486-86EF-B48A-5688-8CAFC486A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4EBA4-5FE1-E3EF-964C-99D214EB6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5D7F9-0B5B-4149-6EB5-C71090ABE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F250-3812-A8A3-7F72-9D62973C6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3A047-2A1E-42F5-233E-63A12246E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4F110-D589-848D-0A69-C324B4DE4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7457B-E26F-941C-3F0D-294D4269D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9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99BE-5236-E579-84D7-243DF9721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46605-0446-030D-2FCE-C23B75E0A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1AC6A-9636-1CEE-BC90-242A9DE75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33E1-D6BA-F973-AD4D-C1FAD3E34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36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A9CEE-48C6-DC6E-42C2-D853FA99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77CAF-B70B-B27E-1439-914DF706F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C30F3-D862-BC2C-A4F6-D1BC7C18B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A1F9E-2DCD-1F8D-9128-95601D8A3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0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840A-F6D8-DB4D-5CA0-345FA71A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2F4AA-0976-880A-E2B7-3C32928A4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71488-730E-8D60-5A42-6074BAFE6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7E988-95DE-FB6D-4D4A-2A9EF562B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1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ED56-21BD-31C5-2163-54618EB2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BF114-9774-1ED3-E037-FEE2FB7C2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AE109-DCA8-DA86-37E8-693227852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9603-B422-8FCA-438B-A14F43AE7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BBC47-CE6D-9837-2D60-6E279E0C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F1382D-8BC0-E637-1C46-C557C467A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B4318-D2F7-5B0A-9D7E-68531CFC8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AD98A-D8CB-0A22-7792-E7A0257AB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6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SkillHub: Revolutionizing Education with AI-Powered Personalized Learning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9" y="50566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Transforming education through dynamic curriculum and personalized learning paths.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28313-FE9B-6528-16C2-65D16365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645754"/>
            <a:ext cx="2133898" cy="476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0238E-CCB6-4AB3-D852-78EF2ECF3EF7}"/>
              </a:ext>
            </a:extLst>
          </p:cNvPr>
          <p:cNvSpPr txBox="1"/>
          <p:nvPr/>
        </p:nvSpPr>
        <p:spPr>
          <a:xfrm>
            <a:off x="6248251" y="6206189"/>
            <a:ext cx="7315200" cy="77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-by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   </a:t>
            </a:r>
            <a:r>
              <a:rPr lang="en-US" sz="1800" b="1" dirty="0" err="1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Hustlers.dev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9670-C3BB-C649-CAF4-FC3D5A618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E856D14-4D9C-F9A3-23A8-7F2FA1444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973" y="7429388"/>
            <a:ext cx="395342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A5273F-62F9-972E-F47E-01D4C9862A0F}"/>
              </a:ext>
            </a:extLst>
          </p:cNvPr>
          <p:cNvSpPr txBox="1"/>
          <p:nvPr/>
        </p:nvSpPr>
        <p:spPr>
          <a:xfrm>
            <a:off x="6077416" y="589006"/>
            <a:ext cx="201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A4FAC-0571-BB61-C652-04A5BB9FFBB2}"/>
              </a:ext>
            </a:extLst>
          </p:cNvPr>
          <p:cNvSpPr txBox="1"/>
          <p:nvPr/>
        </p:nvSpPr>
        <p:spPr>
          <a:xfrm>
            <a:off x="446048" y="1527717"/>
            <a:ext cx="3849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47ACD-868C-1C53-DC61-87D5B8661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68" y="2858519"/>
            <a:ext cx="6096000" cy="3414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03490-9BD0-A3B6-795D-47A876B5B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731" y="2858519"/>
            <a:ext cx="5463541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D93A7-678F-DA6B-3522-58AC121A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152EE1-EFA5-9152-3547-DD2CDCBC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973" y="7429388"/>
            <a:ext cx="395342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304E37-0C70-D6DD-0C36-D79D3A52C96E}"/>
              </a:ext>
            </a:extLst>
          </p:cNvPr>
          <p:cNvSpPr txBox="1"/>
          <p:nvPr/>
        </p:nvSpPr>
        <p:spPr>
          <a:xfrm>
            <a:off x="6077416" y="589006"/>
            <a:ext cx="201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4B251A-8235-EAD6-AE5A-CC5BDF5FBCCE}"/>
              </a:ext>
            </a:extLst>
          </p:cNvPr>
          <p:cNvSpPr txBox="1"/>
          <p:nvPr/>
        </p:nvSpPr>
        <p:spPr>
          <a:xfrm>
            <a:off x="524107" y="1956368"/>
            <a:ext cx="2252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Gamification Learning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C12D2-3945-897C-90D9-2F2D3BD06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32" y="2920160"/>
            <a:ext cx="6266985" cy="3759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F0A7E-D64D-F3AD-4CC8-BC5BC24E8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228" y="2920160"/>
            <a:ext cx="6480912" cy="3759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7E570-FEE8-CF1D-0CA4-44F7008B227D}"/>
              </a:ext>
            </a:extLst>
          </p:cNvPr>
          <p:cNvSpPr txBox="1"/>
          <p:nvPr/>
        </p:nvSpPr>
        <p:spPr>
          <a:xfrm>
            <a:off x="7593980" y="2046320"/>
            <a:ext cx="255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</p:txBody>
      </p:sp>
    </p:spTree>
    <p:extLst>
      <p:ext uri="{BB962C8B-B14F-4D97-AF65-F5344CB8AC3E}">
        <p14:creationId xmlns:p14="http://schemas.microsoft.com/office/powerpoint/2010/main" val="18723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8D45-AFD3-484B-4436-1422BA1B7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EB62BE-B6F8-2D9E-046F-E9CEEE1D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973" y="7429388"/>
            <a:ext cx="395342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B3FF53-5791-C6E0-9BF5-E43BDEA2A0DF}"/>
              </a:ext>
            </a:extLst>
          </p:cNvPr>
          <p:cNvSpPr txBox="1"/>
          <p:nvPr/>
        </p:nvSpPr>
        <p:spPr>
          <a:xfrm>
            <a:off x="6077416" y="589006"/>
            <a:ext cx="201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F452E-F853-3302-954D-9397CC542DBF}"/>
              </a:ext>
            </a:extLst>
          </p:cNvPr>
          <p:cNvSpPr txBox="1"/>
          <p:nvPr/>
        </p:nvSpPr>
        <p:spPr>
          <a:xfrm>
            <a:off x="825190" y="2141034"/>
            <a:ext cx="225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Resource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0EA2-BA2A-262E-F3C7-87ED665FDBD2}"/>
              </a:ext>
            </a:extLst>
          </p:cNvPr>
          <p:cNvSpPr txBox="1"/>
          <p:nvPr/>
        </p:nvSpPr>
        <p:spPr>
          <a:xfrm>
            <a:off x="7593980" y="2046320"/>
            <a:ext cx="255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2F1BF-84CF-3469-E27D-12A44E4F7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09" y="2939277"/>
            <a:ext cx="6446830" cy="361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CF0C5-5B9B-60F0-6D61-203C5632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786" y="2939277"/>
            <a:ext cx="6102821" cy="36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7DE19-FCED-1043-9181-61804117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ADF85F-26FC-85FE-A743-F25D57F3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973" y="7429388"/>
            <a:ext cx="395342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45E642-42FA-5172-D602-FC99F9E4A12F}"/>
              </a:ext>
            </a:extLst>
          </p:cNvPr>
          <p:cNvSpPr txBox="1"/>
          <p:nvPr/>
        </p:nvSpPr>
        <p:spPr>
          <a:xfrm>
            <a:off x="6077416" y="589006"/>
            <a:ext cx="201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F51436-1AF8-AC8F-37C5-BB8D36D06B29}"/>
              </a:ext>
            </a:extLst>
          </p:cNvPr>
          <p:cNvSpPr txBox="1"/>
          <p:nvPr/>
        </p:nvSpPr>
        <p:spPr>
          <a:xfrm>
            <a:off x="825190" y="2141034"/>
            <a:ext cx="2252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Based learning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CE4A2-5544-AAAC-C398-816E9AA856F4}"/>
              </a:ext>
            </a:extLst>
          </p:cNvPr>
          <p:cNvSpPr txBox="1"/>
          <p:nvPr/>
        </p:nvSpPr>
        <p:spPr>
          <a:xfrm>
            <a:off x="7593980" y="2046320"/>
            <a:ext cx="255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LearnGenie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5D469-43A9-4C97-796E-631092FF1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68" y="2939277"/>
            <a:ext cx="6787376" cy="3823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3BC0B-84B1-9E88-F7FE-39639AEF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774" y="2939276"/>
            <a:ext cx="5767117" cy="38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7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9494D-1B8A-7D35-66E2-3C857953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82765F-8413-A832-2180-F632ADD58373}"/>
              </a:ext>
            </a:extLst>
          </p:cNvPr>
          <p:cNvSpPr txBox="1"/>
          <p:nvPr/>
        </p:nvSpPr>
        <p:spPr>
          <a:xfrm>
            <a:off x="3016405" y="1071144"/>
            <a:ext cx="7538224" cy="74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The Problem Statement: </a:t>
            </a:r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 - Tech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9FDF5-8AA5-C746-7F6D-5E14068C2FFB}"/>
              </a:ext>
            </a:extLst>
          </p:cNvPr>
          <p:cNvSpPr txBox="1"/>
          <p:nvPr/>
        </p:nvSpPr>
        <p:spPr>
          <a:xfrm>
            <a:off x="752708" y="3412655"/>
            <a:ext cx="6729760" cy="231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web-based learning platform that uses artificial intelligence to dynamically adjust curriculum delivery based on real-time student engagement and proficiency data. The system will use data from user interactions to personalize content, ensuring a tailored learning experience that helps educators pinpoint where students may be struggling and adjust the learning path accordingly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1C0E6-8EF5-FC8C-9DD2-E4E94EEB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811" y="7791389"/>
            <a:ext cx="2353003" cy="438211"/>
          </a:xfrm>
          <a:prstGeom prst="rect">
            <a:avLst/>
          </a:prstGeom>
        </p:spPr>
      </p:pic>
      <p:pic>
        <p:nvPicPr>
          <p:cNvPr id="1026" name="Picture 2" descr="Free Course: Introduction to EdTech from EDHEC Business School | Class  Central">
            <a:extLst>
              <a:ext uri="{FF2B5EF4-FFF2-40B4-BE49-F238E27FC236}">
                <a16:creationId xmlns:a16="http://schemas.microsoft.com/office/drawing/2014/main" id="{C1E32B78-0415-25C6-4884-7E604592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2672388"/>
            <a:ext cx="6332039" cy="3799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6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21598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SkillHub: AI-Powered Personalized Learning Solution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824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7627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Dynamic curriculum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368248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47627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Real-time data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368248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47627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Personalized experiences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23692"/>
            <a:ext cx="867742" cy="7086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66591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Gamified learning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7327B-79E5-C228-73C2-4C0F3574F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054" name="Picture 6" descr="Responseraiser - Create a job specefic resume using AI in seconds.">
            <a:extLst>
              <a:ext uri="{FF2B5EF4-FFF2-40B4-BE49-F238E27FC236}">
                <a16:creationId xmlns:a16="http://schemas.microsoft.com/office/drawing/2014/main" id="{F1BE02DA-2DFA-A04B-A38F-2AB787CB5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5" t="14777" r="28319" b="14777"/>
          <a:stretch/>
        </p:blipFill>
        <p:spPr bwMode="auto">
          <a:xfrm>
            <a:off x="9479280" y="5676653"/>
            <a:ext cx="867742" cy="80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44598C-C416-BB7D-BB28-342D8AE3DADD}"/>
              </a:ext>
            </a:extLst>
          </p:cNvPr>
          <p:cNvSpPr txBox="1"/>
          <p:nvPr/>
        </p:nvSpPr>
        <p:spPr>
          <a:xfrm>
            <a:off x="9159688" y="6587879"/>
            <a:ext cx="2044688" cy="42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Resume Builder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Video Summarizer - AI-Powered by NoteGPT">
            <a:extLst>
              <a:ext uri="{FF2B5EF4-FFF2-40B4-BE49-F238E27FC236}">
                <a16:creationId xmlns:a16="http://schemas.microsoft.com/office/drawing/2014/main" id="{786516A5-69C7-D3E1-BD83-B5C9D50E1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7854" r="6292" b="9934"/>
          <a:stretch/>
        </p:blipFill>
        <p:spPr bwMode="auto">
          <a:xfrm>
            <a:off x="11881734" y="5623942"/>
            <a:ext cx="982992" cy="94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5BA9-33DC-C4CB-F1BC-187E47ACFD51}"/>
              </a:ext>
            </a:extLst>
          </p:cNvPr>
          <p:cNvSpPr txBox="1"/>
          <p:nvPr/>
        </p:nvSpPr>
        <p:spPr>
          <a:xfrm>
            <a:off x="11718749" y="6562394"/>
            <a:ext cx="2291953" cy="42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Learn Genie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BBA414D5-9D05-5BA0-506E-85F18339B3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6976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SkillHub Platform Architecture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6904" y="2537877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2918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Teacher Hub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3717" y="339185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Course creation and monitoring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408461" y="2537877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685468" y="2918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Student Portal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635395" y="338328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Personalized learning dashboard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6904" y="469880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790" y="5037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Skill Hub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3837" y="544748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Gamified skill progression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650337-FC55-0077-0AAA-5DF5F749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0283" y="2219464"/>
            <a:ext cx="5951337" cy="41032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A905F-CA1D-A79D-73BA-E52B83A0B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502" y="7734633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Teacher Dashboard: Empowering Educators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Content management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Upload and manage content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Real-time tracking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Track student progress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AI Analytics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Identify struggling students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AE9A9B-6702-CF38-114B-37B62E855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502" y="7714373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252"/>
            <a:ext cx="10178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LearnGenie: AI-Powered Video Learning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70659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5DFD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57532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3597473"/>
            <a:ext cx="2701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Key points extraction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080861" y="4163378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4291965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E5DFD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4518779"/>
            <a:ext cx="3422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Comprehensive summaries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254704" y="508468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5213271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E5DF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417939"/>
            <a:ext cx="318968" cy="3986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42014" y="5440084"/>
            <a:ext cx="3285820" cy="376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Download  the key points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180534-6AD8-A699-91CD-9533E27BB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4200" y="7656905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687"/>
            <a:ext cx="8116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Gamification &amp; Skill Progression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39" y="5599271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748" y="4131945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5137" y="5599271"/>
            <a:ext cx="382667" cy="478393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824037" y="3259812"/>
            <a:ext cx="2060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Visualize skill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1824037" y="3750231"/>
            <a:ext cx="2060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Track progression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6001226" y="2086094"/>
            <a:ext cx="2627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Achievement badges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6001226" y="2576513"/>
            <a:ext cx="2627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Earn rewards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/>
          <p:cNvSpPr/>
          <p:nvPr/>
        </p:nvSpPr>
        <p:spPr>
          <a:xfrm>
            <a:off x="10474285" y="3259812"/>
            <a:ext cx="2603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Level-based learning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10474285" y="3750231"/>
            <a:ext cx="2603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Clear milestones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E0832A-11B9-DF21-CC57-1850A24A4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0746" y="7753284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20605-9140-7205-FAFD-CE99C4980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9BC194-15AD-6732-18BA-1715B654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973" y="7429388"/>
            <a:ext cx="395342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97CD86-02FF-2747-C94F-914E55D6408A}"/>
              </a:ext>
            </a:extLst>
          </p:cNvPr>
          <p:cNvSpPr txBox="1"/>
          <p:nvPr/>
        </p:nvSpPr>
        <p:spPr>
          <a:xfrm>
            <a:off x="6077416" y="589006"/>
            <a:ext cx="201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830BF8-D238-2CE3-EFC9-F98D45429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66" y="2705795"/>
            <a:ext cx="6227634" cy="34543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B87506-279A-B52C-E72C-2E3A4D3B17EC}"/>
              </a:ext>
            </a:extLst>
          </p:cNvPr>
          <p:cNvSpPr txBox="1"/>
          <p:nvPr/>
        </p:nvSpPr>
        <p:spPr>
          <a:xfrm>
            <a:off x="524107" y="1956368"/>
            <a:ext cx="169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Page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F03B4-9300-E9C1-7B7F-87755508AC44}"/>
              </a:ext>
            </a:extLst>
          </p:cNvPr>
          <p:cNvSpPr txBox="1"/>
          <p:nvPr/>
        </p:nvSpPr>
        <p:spPr>
          <a:xfrm>
            <a:off x="7811430" y="1956368"/>
            <a:ext cx="240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Page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285811E-E284-C05C-A3D4-32F78F1CF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602" y="2705796"/>
            <a:ext cx="6540858" cy="34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B28C5-F83C-B843-CE46-A0714DDF8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AC5EA9-F083-E791-6C65-1FA4FB0A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973" y="7429388"/>
            <a:ext cx="395342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3219A4-9C5F-683D-E9C4-A158D0782FBA}"/>
              </a:ext>
            </a:extLst>
          </p:cNvPr>
          <p:cNvSpPr txBox="1"/>
          <p:nvPr/>
        </p:nvSpPr>
        <p:spPr>
          <a:xfrm>
            <a:off x="6077416" y="589006"/>
            <a:ext cx="201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3A49F-7C4C-2962-4D1E-219660FAD01F}"/>
              </a:ext>
            </a:extLst>
          </p:cNvPr>
          <p:cNvSpPr txBox="1"/>
          <p:nvPr/>
        </p:nvSpPr>
        <p:spPr>
          <a:xfrm>
            <a:off x="1048215" y="1719628"/>
            <a:ext cx="1694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Teacher’s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34468-21DA-7369-0724-A250EE7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15" y="2788694"/>
            <a:ext cx="5806068" cy="3288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B4534-FF09-D89F-491E-F84A76181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517" y="2785446"/>
            <a:ext cx="6019097" cy="33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86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215</Words>
  <Application>Microsoft Office PowerPoint</Application>
  <PresentationFormat>Custom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Syed Iyanulla</cp:lastModifiedBy>
  <cp:revision>4</cp:revision>
  <dcterms:created xsi:type="dcterms:W3CDTF">2025-04-13T05:01:52Z</dcterms:created>
  <dcterms:modified xsi:type="dcterms:W3CDTF">2025-04-13T07:43:06Z</dcterms:modified>
</cp:coreProperties>
</file>